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6" r:id="rId2"/>
    <p:sldId id="258" r:id="rId3"/>
    <p:sldId id="259" r:id="rId4"/>
    <p:sldId id="261" r:id="rId5"/>
    <p:sldId id="262" r:id="rId6"/>
    <p:sldId id="263" r:id="rId7"/>
    <p:sldId id="264" r:id="rId8"/>
    <p:sldId id="265"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Franklin Gothic Medium Cond" panose="020B06060304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Medium Cond" panose="020B06060304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Medium Cond" panose="020B06060304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Medium Cond" panose="020B06060304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Medium Cond" panose="020B0606030402020204" pitchFamily="34" charset="0"/>
        <a:ea typeface="+mn-ea"/>
        <a:cs typeface="+mn-cs"/>
      </a:defRPr>
    </a:lvl5pPr>
    <a:lvl6pPr marL="2286000" algn="l" defTabSz="914400" rtl="0" eaLnBrk="1" latinLnBrk="0" hangingPunct="1">
      <a:defRPr kern="1200">
        <a:solidFill>
          <a:schemeClr val="tx1"/>
        </a:solidFill>
        <a:latin typeface="Franklin Gothic Medium Cond" panose="020B0606030402020204" pitchFamily="34" charset="0"/>
        <a:ea typeface="+mn-ea"/>
        <a:cs typeface="+mn-cs"/>
      </a:defRPr>
    </a:lvl6pPr>
    <a:lvl7pPr marL="2743200" algn="l" defTabSz="914400" rtl="0" eaLnBrk="1" latinLnBrk="0" hangingPunct="1">
      <a:defRPr kern="1200">
        <a:solidFill>
          <a:schemeClr val="tx1"/>
        </a:solidFill>
        <a:latin typeface="Franklin Gothic Medium Cond" panose="020B0606030402020204" pitchFamily="34" charset="0"/>
        <a:ea typeface="+mn-ea"/>
        <a:cs typeface="+mn-cs"/>
      </a:defRPr>
    </a:lvl7pPr>
    <a:lvl8pPr marL="3200400" algn="l" defTabSz="914400" rtl="0" eaLnBrk="1" latinLnBrk="0" hangingPunct="1">
      <a:defRPr kern="1200">
        <a:solidFill>
          <a:schemeClr val="tx1"/>
        </a:solidFill>
        <a:latin typeface="Franklin Gothic Medium Cond" panose="020B0606030402020204" pitchFamily="34" charset="0"/>
        <a:ea typeface="+mn-ea"/>
        <a:cs typeface="+mn-cs"/>
      </a:defRPr>
    </a:lvl8pPr>
    <a:lvl9pPr marL="3657600" algn="l" defTabSz="914400" rtl="0" eaLnBrk="1" latinLnBrk="0" hangingPunct="1">
      <a:defRPr kern="1200">
        <a:solidFill>
          <a:schemeClr val="tx1"/>
        </a:solidFill>
        <a:latin typeface="Franklin Gothic Medium Cond" panose="020B06060304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FE509BD-9BEE-92BA-2F4C-80BB386DFF6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11267" name="Rectangle 3">
            <a:extLst>
              <a:ext uri="{FF2B5EF4-FFF2-40B4-BE49-F238E27FC236}">
                <a16:creationId xmlns:a16="http://schemas.microsoft.com/office/drawing/2014/main" id="{BB845359-563E-7FBF-C0E8-1F3F8BD60E4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defRPr>
            </a:lvl1pPr>
          </a:lstStyle>
          <a:p>
            <a:endParaRPr lang="en-GB" altLang="en-US"/>
          </a:p>
        </p:txBody>
      </p:sp>
      <p:sp>
        <p:nvSpPr>
          <p:cNvPr id="11268" name="Rectangle 4">
            <a:extLst>
              <a:ext uri="{FF2B5EF4-FFF2-40B4-BE49-F238E27FC236}">
                <a16:creationId xmlns:a16="http://schemas.microsoft.com/office/drawing/2014/main" id="{60522060-B176-A06D-3DB2-3C6E744FC913}"/>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FE68D7EB-0BAE-3DCD-5B20-2847377DB72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1270" name="Rectangle 6">
            <a:extLst>
              <a:ext uri="{FF2B5EF4-FFF2-40B4-BE49-F238E27FC236}">
                <a16:creationId xmlns:a16="http://schemas.microsoft.com/office/drawing/2014/main" id="{431B0E57-2F2C-B1C7-A9E9-134C6207AA2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endParaRPr lang="en-GB" altLang="en-US"/>
          </a:p>
        </p:txBody>
      </p:sp>
      <p:sp>
        <p:nvSpPr>
          <p:cNvPr id="11271" name="Rectangle 7">
            <a:extLst>
              <a:ext uri="{FF2B5EF4-FFF2-40B4-BE49-F238E27FC236}">
                <a16:creationId xmlns:a16="http://schemas.microsoft.com/office/drawing/2014/main" id="{B575B160-CF2E-68F9-89D2-B98AEF76272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C1765C8D-16AF-4158-8655-B58A9BAA1F1E}"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651DFF-BED7-09D0-7369-4C1C4335937C}"/>
              </a:ext>
            </a:extLst>
          </p:cNvPr>
          <p:cNvSpPr>
            <a:spLocks noGrp="1" noChangeArrowheads="1"/>
          </p:cNvSpPr>
          <p:nvPr>
            <p:ph type="sldNum" sz="quarter" idx="5"/>
          </p:nvPr>
        </p:nvSpPr>
        <p:spPr>
          <a:ln/>
        </p:spPr>
        <p:txBody>
          <a:bodyPr/>
          <a:lstStyle/>
          <a:p>
            <a:fld id="{227E5D12-4463-4510-BE6E-91AD983AE87C}" type="slidenum">
              <a:rPr lang="en-GB" altLang="en-US"/>
              <a:pPr/>
              <a:t>1</a:t>
            </a:fld>
            <a:endParaRPr lang="en-GB" altLang="en-US"/>
          </a:p>
        </p:txBody>
      </p:sp>
      <p:sp>
        <p:nvSpPr>
          <p:cNvPr id="12290" name="Rectangle 2">
            <a:extLst>
              <a:ext uri="{FF2B5EF4-FFF2-40B4-BE49-F238E27FC236}">
                <a16:creationId xmlns:a16="http://schemas.microsoft.com/office/drawing/2014/main" id="{B523CBC1-EA74-C945-3A0C-10080AEF51FD}"/>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1609DBF7-B8E4-B190-2F04-4B45C2D1841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7A503B-540C-2E31-FE94-7B9C0CA26866}"/>
              </a:ext>
            </a:extLst>
          </p:cNvPr>
          <p:cNvSpPr>
            <a:spLocks noGrp="1" noChangeArrowheads="1"/>
          </p:cNvSpPr>
          <p:nvPr>
            <p:ph type="sldNum" sz="quarter" idx="5"/>
          </p:nvPr>
        </p:nvSpPr>
        <p:spPr>
          <a:ln/>
        </p:spPr>
        <p:txBody>
          <a:bodyPr/>
          <a:lstStyle/>
          <a:p>
            <a:fld id="{91ED1ACA-6F2A-411D-86B1-E4B65BBCAA3D}" type="slidenum">
              <a:rPr lang="en-GB" altLang="en-US"/>
              <a:pPr/>
              <a:t>2</a:t>
            </a:fld>
            <a:endParaRPr lang="en-GB" altLang="en-US"/>
          </a:p>
        </p:txBody>
      </p:sp>
      <p:sp>
        <p:nvSpPr>
          <p:cNvPr id="13314" name="Rectangle 2">
            <a:extLst>
              <a:ext uri="{FF2B5EF4-FFF2-40B4-BE49-F238E27FC236}">
                <a16:creationId xmlns:a16="http://schemas.microsoft.com/office/drawing/2014/main" id="{A7D6B19D-890F-8AE9-F932-ABC7ECAB9F3B}"/>
              </a:ext>
            </a:extLst>
          </p:cNvPr>
          <p:cNvSpPr>
            <a:spLocks noRot="1" noChangeArrowheads="1" noTextEdit="1"/>
          </p:cNvSpPr>
          <p:nvPr>
            <p:ph type="sldImg"/>
          </p:nvPr>
        </p:nvSpPr>
        <p:spPr>
          <a:ln/>
        </p:spPr>
      </p:sp>
      <p:sp>
        <p:nvSpPr>
          <p:cNvPr id="13315" name="Rectangle 3">
            <a:extLst>
              <a:ext uri="{FF2B5EF4-FFF2-40B4-BE49-F238E27FC236}">
                <a16:creationId xmlns:a16="http://schemas.microsoft.com/office/drawing/2014/main" id="{5E27B74F-ACD7-C3AF-6447-7193AE741F0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A4E4D7-37B4-D997-F0B1-D43CF0C4C875}"/>
              </a:ext>
            </a:extLst>
          </p:cNvPr>
          <p:cNvSpPr>
            <a:spLocks noGrp="1" noChangeArrowheads="1"/>
          </p:cNvSpPr>
          <p:nvPr>
            <p:ph type="sldNum" sz="quarter" idx="5"/>
          </p:nvPr>
        </p:nvSpPr>
        <p:spPr>
          <a:ln/>
        </p:spPr>
        <p:txBody>
          <a:bodyPr/>
          <a:lstStyle/>
          <a:p>
            <a:fld id="{6F54FAB6-03CA-40B6-8FE3-556CEEC224CC}" type="slidenum">
              <a:rPr lang="en-GB" altLang="en-US"/>
              <a:pPr/>
              <a:t>3</a:t>
            </a:fld>
            <a:endParaRPr lang="en-GB" altLang="en-US"/>
          </a:p>
        </p:txBody>
      </p:sp>
      <p:sp>
        <p:nvSpPr>
          <p:cNvPr id="14338" name="Rectangle 2">
            <a:extLst>
              <a:ext uri="{FF2B5EF4-FFF2-40B4-BE49-F238E27FC236}">
                <a16:creationId xmlns:a16="http://schemas.microsoft.com/office/drawing/2014/main" id="{59F57766-F458-FB38-1904-1287914A1182}"/>
              </a:ext>
            </a:extLst>
          </p:cNvPr>
          <p:cNvSpPr>
            <a:spLocks noRot="1" noChangeArrowheads="1" noTextEdit="1"/>
          </p:cNvSpPr>
          <p:nvPr>
            <p:ph type="sldImg"/>
          </p:nvPr>
        </p:nvSpPr>
        <p:spPr>
          <a:ln/>
        </p:spPr>
      </p:sp>
      <p:sp>
        <p:nvSpPr>
          <p:cNvPr id="14339" name="Rectangle 3">
            <a:extLst>
              <a:ext uri="{FF2B5EF4-FFF2-40B4-BE49-F238E27FC236}">
                <a16:creationId xmlns:a16="http://schemas.microsoft.com/office/drawing/2014/main" id="{BB487D93-D477-5E40-1D31-D7620F064E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33395E-B6D2-6C78-B719-63E4C23CFB0D}"/>
              </a:ext>
            </a:extLst>
          </p:cNvPr>
          <p:cNvSpPr>
            <a:spLocks noGrp="1" noChangeArrowheads="1"/>
          </p:cNvSpPr>
          <p:nvPr>
            <p:ph type="sldNum" sz="quarter" idx="5"/>
          </p:nvPr>
        </p:nvSpPr>
        <p:spPr>
          <a:ln/>
        </p:spPr>
        <p:txBody>
          <a:bodyPr/>
          <a:lstStyle/>
          <a:p>
            <a:fld id="{2C00DE27-72C6-4593-BB86-7900D0858932}" type="slidenum">
              <a:rPr lang="en-GB" altLang="en-US"/>
              <a:pPr/>
              <a:t>4</a:t>
            </a:fld>
            <a:endParaRPr lang="en-GB" altLang="en-US"/>
          </a:p>
        </p:txBody>
      </p:sp>
      <p:sp>
        <p:nvSpPr>
          <p:cNvPr id="15362" name="Rectangle 2">
            <a:extLst>
              <a:ext uri="{FF2B5EF4-FFF2-40B4-BE49-F238E27FC236}">
                <a16:creationId xmlns:a16="http://schemas.microsoft.com/office/drawing/2014/main" id="{C6C090FF-A7F0-46B6-4FFE-7E734B0B407F}"/>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34992119-A731-00CF-7F25-FB5A10DB12F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492688-8B39-D354-BD37-3845AA27A67F}"/>
              </a:ext>
            </a:extLst>
          </p:cNvPr>
          <p:cNvSpPr>
            <a:spLocks noGrp="1" noChangeArrowheads="1"/>
          </p:cNvSpPr>
          <p:nvPr>
            <p:ph type="sldNum" sz="quarter" idx="5"/>
          </p:nvPr>
        </p:nvSpPr>
        <p:spPr>
          <a:ln/>
        </p:spPr>
        <p:txBody>
          <a:bodyPr/>
          <a:lstStyle/>
          <a:p>
            <a:fld id="{7EE147CC-8BB8-401D-A0C4-31502F957F7A}" type="slidenum">
              <a:rPr lang="en-GB" altLang="en-US"/>
              <a:pPr/>
              <a:t>5</a:t>
            </a:fld>
            <a:endParaRPr lang="en-GB" altLang="en-US"/>
          </a:p>
        </p:txBody>
      </p:sp>
      <p:sp>
        <p:nvSpPr>
          <p:cNvPr id="16386" name="Rectangle 2">
            <a:extLst>
              <a:ext uri="{FF2B5EF4-FFF2-40B4-BE49-F238E27FC236}">
                <a16:creationId xmlns:a16="http://schemas.microsoft.com/office/drawing/2014/main" id="{D4F9D31E-2150-7534-383B-4F70AA8C0658}"/>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9745DCDB-4FB7-A608-D2B4-C9E68364EBE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A129E51-9D63-EFF8-BD43-D6C7A1290A58}"/>
              </a:ext>
            </a:extLst>
          </p:cNvPr>
          <p:cNvSpPr>
            <a:spLocks noGrp="1" noChangeArrowheads="1"/>
          </p:cNvSpPr>
          <p:nvPr>
            <p:ph type="sldNum" sz="quarter" idx="5"/>
          </p:nvPr>
        </p:nvSpPr>
        <p:spPr>
          <a:ln/>
        </p:spPr>
        <p:txBody>
          <a:bodyPr/>
          <a:lstStyle/>
          <a:p>
            <a:fld id="{4E9CCC09-E485-4E2A-BCA0-0F071A707BC0}" type="slidenum">
              <a:rPr lang="en-GB" altLang="en-US"/>
              <a:pPr/>
              <a:t>6</a:t>
            </a:fld>
            <a:endParaRPr lang="en-GB" altLang="en-US"/>
          </a:p>
        </p:txBody>
      </p:sp>
      <p:sp>
        <p:nvSpPr>
          <p:cNvPr id="17410" name="Rectangle 2">
            <a:extLst>
              <a:ext uri="{FF2B5EF4-FFF2-40B4-BE49-F238E27FC236}">
                <a16:creationId xmlns:a16="http://schemas.microsoft.com/office/drawing/2014/main" id="{1D997BE1-EBDA-D55C-C858-BEC9891D77DB}"/>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9EA9DD01-8463-7AEA-FB80-671B284721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6148E4-8EA1-B080-1509-C7399948A1E6}"/>
              </a:ext>
            </a:extLst>
          </p:cNvPr>
          <p:cNvSpPr>
            <a:spLocks noGrp="1" noChangeArrowheads="1"/>
          </p:cNvSpPr>
          <p:nvPr>
            <p:ph type="sldNum" sz="quarter" idx="5"/>
          </p:nvPr>
        </p:nvSpPr>
        <p:spPr>
          <a:ln/>
        </p:spPr>
        <p:txBody>
          <a:bodyPr/>
          <a:lstStyle/>
          <a:p>
            <a:fld id="{199D138E-62B7-4B2E-88C1-711FDA50B968}" type="slidenum">
              <a:rPr lang="en-GB" altLang="en-US"/>
              <a:pPr/>
              <a:t>7</a:t>
            </a:fld>
            <a:endParaRPr lang="en-GB" altLang="en-US"/>
          </a:p>
        </p:txBody>
      </p:sp>
      <p:sp>
        <p:nvSpPr>
          <p:cNvPr id="18434" name="Rectangle 2">
            <a:extLst>
              <a:ext uri="{FF2B5EF4-FFF2-40B4-BE49-F238E27FC236}">
                <a16:creationId xmlns:a16="http://schemas.microsoft.com/office/drawing/2014/main" id="{787C05CC-50DA-DF6C-C590-8CDC55236FB8}"/>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1943001B-1820-D93F-D18F-0D6F703BEB9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A8A344-354F-2AB0-1DC7-08FA218AC557}"/>
              </a:ext>
            </a:extLst>
          </p:cNvPr>
          <p:cNvSpPr>
            <a:spLocks noGrp="1" noChangeArrowheads="1"/>
          </p:cNvSpPr>
          <p:nvPr>
            <p:ph type="sldNum" sz="quarter" idx="5"/>
          </p:nvPr>
        </p:nvSpPr>
        <p:spPr>
          <a:ln/>
        </p:spPr>
        <p:txBody>
          <a:bodyPr/>
          <a:lstStyle/>
          <a:p>
            <a:fld id="{088C85A6-44E6-4DE8-BE76-E4666FFFE312}" type="slidenum">
              <a:rPr lang="en-GB" altLang="en-US"/>
              <a:pPr/>
              <a:t>8</a:t>
            </a:fld>
            <a:endParaRPr lang="en-GB" altLang="en-US"/>
          </a:p>
        </p:txBody>
      </p:sp>
      <p:sp>
        <p:nvSpPr>
          <p:cNvPr id="20482" name="Rectangle 2">
            <a:extLst>
              <a:ext uri="{FF2B5EF4-FFF2-40B4-BE49-F238E27FC236}">
                <a16:creationId xmlns:a16="http://schemas.microsoft.com/office/drawing/2014/main" id="{3B522C72-35D8-6F19-9EA1-92235BCAF503}"/>
              </a:ext>
            </a:extLst>
          </p:cNvPr>
          <p:cNvSpPr>
            <a:spLocks noRot="1" noChangeArrowheads="1" noTextEdit="1"/>
          </p:cNvSpPr>
          <p:nvPr>
            <p:ph type="sldImg"/>
          </p:nvPr>
        </p:nvSpPr>
        <p:spPr>
          <a:xfrm>
            <a:off x="1144588" y="685800"/>
            <a:ext cx="4572000" cy="3429000"/>
          </a:xfrm>
          <a:ln/>
        </p:spPr>
      </p:sp>
      <p:sp>
        <p:nvSpPr>
          <p:cNvPr id="20483" name="Rectangle 3">
            <a:extLst>
              <a:ext uri="{FF2B5EF4-FFF2-40B4-BE49-F238E27FC236}">
                <a16:creationId xmlns:a16="http://schemas.microsoft.com/office/drawing/2014/main" id="{DC435D9B-791A-8D44-C25D-D52DC43697CD}"/>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CF00-E5AB-8973-3F10-1688116A9CA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165DA2-B96F-ADB6-1B41-DF3831472B2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76CEE7-58A6-782D-D90A-06A9B1C55C8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0FF8E4D-767B-AC4F-67C6-B4A1D72A59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E9ACAB-6D14-2A51-4B22-42CD79A30B00}"/>
              </a:ext>
            </a:extLst>
          </p:cNvPr>
          <p:cNvSpPr>
            <a:spLocks noGrp="1"/>
          </p:cNvSpPr>
          <p:nvPr>
            <p:ph type="sldNum" sz="quarter" idx="12"/>
          </p:nvPr>
        </p:nvSpPr>
        <p:spPr/>
        <p:txBody>
          <a:bodyPr/>
          <a:lstStyle>
            <a:lvl1pPr>
              <a:defRPr/>
            </a:lvl1pPr>
          </a:lstStyle>
          <a:p>
            <a:fld id="{802649CA-5EEA-4043-9571-27203E5EA128}" type="slidenum">
              <a:rPr lang="en-US" altLang="en-US"/>
              <a:pPr/>
              <a:t>‹#›</a:t>
            </a:fld>
            <a:endParaRPr lang="en-US" altLang="en-US"/>
          </a:p>
        </p:txBody>
      </p:sp>
    </p:spTree>
    <p:extLst>
      <p:ext uri="{BB962C8B-B14F-4D97-AF65-F5344CB8AC3E}">
        <p14:creationId xmlns:p14="http://schemas.microsoft.com/office/powerpoint/2010/main" val="368010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C0F83-77C7-D7DF-2752-BD8F631C63F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F784A3-6265-E0D3-61F4-5574769A80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86F27E-9CEA-A6E0-43DF-9836AE87FD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9DAFC9A-F5DB-8DD2-805A-F8A876CA6E1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04B7472-2973-46F6-DB31-2CBE9841B44C}"/>
              </a:ext>
            </a:extLst>
          </p:cNvPr>
          <p:cNvSpPr>
            <a:spLocks noGrp="1"/>
          </p:cNvSpPr>
          <p:nvPr>
            <p:ph type="sldNum" sz="quarter" idx="12"/>
          </p:nvPr>
        </p:nvSpPr>
        <p:spPr/>
        <p:txBody>
          <a:bodyPr/>
          <a:lstStyle>
            <a:lvl1pPr>
              <a:defRPr/>
            </a:lvl1pPr>
          </a:lstStyle>
          <a:p>
            <a:fld id="{8F818DB0-997B-4B3F-9791-FE2064928A8D}" type="slidenum">
              <a:rPr lang="en-US" altLang="en-US"/>
              <a:pPr/>
              <a:t>‹#›</a:t>
            </a:fld>
            <a:endParaRPr lang="en-US" altLang="en-US"/>
          </a:p>
        </p:txBody>
      </p:sp>
    </p:spTree>
    <p:extLst>
      <p:ext uri="{BB962C8B-B14F-4D97-AF65-F5344CB8AC3E}">
        <p14:creationId xmlns:p14="http://schemas.microsoft.com/office/powerpoint/2010/main" val="254089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87D2C-0632-E8FF-3533-5D832523DBE5}"/>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352195-D8A5-015A-078F-35D50F0ADB70}"/>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C0D6DD-BA74-C751-7CBA-246A3828E41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4D840D6-B0D7-825C-B247-A5C9347D9EC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20F323F-D208-1DB6-28AE-CCED93F030EB}"/>
              </a:ext>
            </a:extLst>
          </p:cNvPr>
          <p:cNvSpPr>
            <a:spLocks noGrp="1"/>
          </p:cNvSpPr>
          <p:nvPr>
            <p:ph type="sldNum" sz="quarter" idx="12"/>
          </p:nvPr>
        </p:nvSpPr>
        <p:spPr/>
        <p:txBody>
          <a:bodyPr/>
          <a:lstStyle>
            <a:lvl1pPr>
              <a:defRPr/>
            </a:lvl1pPr>
          </a:lstStyle>
          <a:p>
            <a:fld id="{E47E170C-7FFB-463F-8A07-04E2B5BB888A}" type="slidenum">
              <a:rPr lang="en-US" altLang="en-US"/>
              <a:pPr/>
              <a:t>‹#›</a:t>
            </a:fld>
            <a:endParaRPr lang="en-US" altLang="en-US"/>
          </a:p>
        </p:txBody>
      </p:sp>
    </p:spTree>
    <p:extLst>
      <p:ext uri="{BB962C8B-B14F-4D97-AF65-F5344CB8AC3E}">
        <p14:creationId xmlns:p14="http://schemas.microsoft.com/office/powerpoint/2010/main" val="276507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D362-C0F5-8CDC-A34B-67EEC301B8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EDBE1C-4612-7B18-AE71-948E983473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A0DEF0-EEA1-8F20-ED1D-91E8BA2A16E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504D43B-AC6B-3572-AD89-1D61C34322E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D871609-FF42-0019-51A7-718F1E837F4D}"/>
              </a:ext>
            </a:extLst>
          </p:cNvPr>
          <p:cNvSpPr>
            <a:spLocks noGrp="1"/>
          </p:cNvSpPr>
          <p:nvPr>
            <p:ph type="sldNum" sz="quarter" idx="12"/>
          </p:nvPr>
        </p:nvSpPr>
        <p:spPr/>
        <p:txBody>
          <a:bodyPr/>
          <a:lstStyle>
            <a:lvl1pPr>
              <a:defRPr/>
            </a:lvl1pPr>
          </a:lstStyle>
          <a:p>
            <a:fld id="{25BDEBB2-026D-42ED-B350-564447EE64E4}" type="slidenum">
              <a:rPr lang="en-US" altLang="en-US"/>
              <a:pPr/>
              <a:t>‹#›</a:t>
            </a:fld>
            <a:endParaRPr lang="en-US" altLang="en-US"/>
          </a:p>
        </p:txBody>
      </p:sp>
    </p:spTree>
    <p:extLst>
      <p:ext uri="{BB962C8B-B14F-4D97-AF65-F5344CB8AC3E}">
        <p14:creationId xmlns:p14="http://schemas.microsoft.com/office/powerpoint/2010/main" val="268039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91186-B9A5-50E3-EAFA-94E2DB507D6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A94F32-B131-831A-2A73-1A3B8620338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6666412-F217-D181-CE48-2FA220A63B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E9986B1-2544-47B0-3140-226576962EC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9528DD8-76AC-5714-B174-B43B0E9E0053}"/>
              </a:ext>
            </a:extLst>
          </p:cNvPr>
          <p:cNvSpPr>
            <a:spLocks noGrp="1"/>
          </p:cNvSpPr>
          <p:nvPr>
            <p:ph type="sldNum" sz="quarter" idx="12"/>
          </p:nvPr>
        </p:nvSpPr>
        <p:spPr/>
        <p:txBody>
          <a:bodyPr/>
          <a:lstStyle>
            <a:lvl1pPr>
              <a:defRPr/>
            </a:lvl1pPr>
          </a:lstStyle>
          <a:p>
            <a:fld id="{CA3F9FF2-652D-4F86-844C-D93D297B8431}" type="slidenum">
              <a:rPr lang="en-US" altLang="en-US"/>
              <a:pPr/>
              <a:t>‹#›</a:t>
            </a:fld>
            <a:endParaRPr lang="en-US" altLang="en-US"/>
          </a:p>
        </p:txBody>
      </p:sp>
    </p:spTree>
    <p:extLst>
      <p:ext uri="{BB962C8B-B14F-4D97-AF65-F5344CB8AC3E}">
        <p14:creationId xmlns:p14="http://schemas.microsoft.com/office/powerpoint/2010/main" val="156096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3EB9E-2AFD-33D5-BA67-0970D88EC3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6A39E6-FF68-2584-E3B4-5DEA38DBD0EF}"/>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DCC90F-C367-B987-9376-C01FD6AB1FFE}"/>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86EEEB7-F572-62B9-6E58-D10D70F9C3F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3E22825-C96C-1238-B01B-4A292A11EE0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2BBCBC4-7408-2438-AFB5-0DFF89878CB7}"/>
              </a:ext>
            </a:extLst>
          </p:cNvPr>
          <p:cNvSpPr>
            <a:spLocks noGrp="1"/>
          </p:cNvSpPr>
          <p:nvPr>
            <p:ph type="sldNum" sz="quarter" idx="12"/>
          </p:nvPr>
        </p:nvSpPr>
        <p:spPr/>
        <p:txBody>
          <a:bodyPr/>
          <a:lstStyle>
            <a:lvl1pPr>
              <a:defRPr/>
            </a:lvl1pPr>
          </a:lstStyle>
          <a:p>
            <a:fld id="{8C84F922-F33B-4E12-84F6-909A6AF5B306}" type="slidenum">
              <a:rPr lang="en-US" altLang="en-US"/>
              <a:pPr/>
              <a:t>‹#›</a:t>
            </a:fld>
            <a:endParaRPr lang="en-US" altLang="en-US"/>
          </a:p>
        </p:txBody>
      </p:sp>
    </p:spTree>
    <p:extLst>
      <p:ext uri="{BB962C8B-B14F-4D97-AF65-F5344CB8AC3E}">
        <p14:creationId xmlns:p14="http://schemas.microsoft.com/office/powerpoint/2010/main" val="347184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71B82-0CA5-2243-0F0A-53BCC4DCA12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05DDD2-2362-D771-E65D-D402A72787F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9C63C0-27B0-82C0-5FAD-A4574A2F86F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9022C3-D4C9-706F-7A22-8C0C2BA25CC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5A8243-D48B-8C85-F45F-E0EF3497AC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F18894-A546-AC01-BFA8-E66E4BC7C95A}"/>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60ECD268-84D5-1476-367B-B09B5B00C23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9CB36637-4553-9A34-11CC-8507EBD40F52}"/>
              </a:ext>
            </a:extLst>
          </p:cNvPr>
          <p:cNvSpPr>
            <a:spLocks noGrp="1"/>
          </p:cNvSpPr>
          <p:nvPr>
            <p:ph type="sldNum" sz="quarter" idx="12"/>
          </p:nvPr>
        </p:nvSpPr>
        <p:spPr/>
        <p:txBody>
          <a:bodyPr/>
          <a:lstStyle>
            <a:lvl1pPr>
              <a:defRPr/>
            </a:lvl1pPr>
          </a:lstStyle>
          <a:p>
            <a:fld id="{9EC0D0C0-3DFC-4D80-9FA5-EEAAF917F69F}" type="slidenum">
              <a:rPr lang="en-US" altLang="en-US"/>
              <a:pPr/>
              <a:t>‹#›</a:t>
            </a:fld>
            <a:endParaRPr lang="en-US" altLang="en-US"/>
          </a:p>
        </p:txBody>
      </p:sp>
    </p:spTree>
    <p:extLst>
      <p:ext uri="{BB962C8B-B14F-4D97-AF65-F5344CB8AC3E}">
        <p14:creationId xmlns:p14="http://schemas.microsoft.com/office/powerpoint/2010/main" val="333760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C201-5C4C-886F-2506-BA5B8D7B24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3D5A06-FEA2-43DA-C50F-BCF8B155101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7B4FA16-89EC-27CE-FE52-0F48F45784B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D680B3C-4050-7D7D-184D-C80540822F09}"/>
              </a:ext>
            </a:extLst>
          </p:cNvPr>
          <p:cNvSpPr>
            <a:spLocks noGrp="1"/>
          </p:cNvSpPr>
          <p:nvPr>
            <p:ph type="sldNum" sz="quarter" idx="12"/>
          </p:nvPr>
        </p:nvSpPr>
        <p:spPr/>
        <p:txBody>
          <a:bodyPr/>
          <a:lstStyle>
            <a:lvl1pPr>
              <a:defRPr/>
            </a:lvl1pPr>
          </a:lstStyle>
          <a:p>
            <a:fld id="{DD6F4887-75F6-4E12-AE54-84EDEEEC0BFB}" type="slidenum">
              <a:rPr lang="en-US" altLang="en-US"/>
              <a:pPr/>
              <a:t>‹#›</a:t>
            </a:fld>
            <a:endParaRPr lang="en-US" altLang="en-US"/>
          </a:p>
        </p:txBody>
      </p:sp>
    </p:spTree>
    <p:extLst>
      <p:ext uri="{BB962C8B-B14F-4D97-AF65-F5344CB8AC3E}">
        <p14:creationId xmlns:p14="http://schemas.microsoft.com/office/powerpoint/2010/main" val="343195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D517A4-550D-ED85-974F-564245318EE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9615C2C-3F5F-6200-6CFE-D53C28E635C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9BD8F64-D698-9487-8151-5C324CA611D1}"/>
              </a:ext>
            </a:extLst>
          </p:cNvPr>
          <p:cNvSpPr>
            <a:spLocks noGrp="1"/>
          </p:cNvSpPr>
          <p:nvPr>
            <p:ph type="sldNum" sz="quarter" idx="12"/>
          </p:nvPr>
        </p:nvSpPr>
        <p:spPr/>
        <p:txBody>
          <a:bodyPr/>
          <a:lstStyle>
            <a:lvl1pPr>
              <a:defRPr/>
            </a:lvl1pPr>
          </a:lstStyle>
          <a:p>
            <a:fld id="{5E97AA47-B8AA-45E9-95CF-37EFDF24795F}" type="slidenum">
              <a:rPr lang="en-US" altLang="en-US"/>
              <a:pPr/>
              <a:t>‹#›</a:t>
            </a:fld>
            <a:endParaRPr lang="en-US" altLang="en-US"/>
          </a:p>
        </p:txBody>
      </p:sp>
    </p:spTree>
    <p:extLst>
      <p:ext uri="{BB962C8B-B14F-4D97-AF65-F5344CB8AC3E}">
        <p14:creationId xmlns:p14="http://schemas.microsoft.com/office/powerpoint/2010/main" val="180757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4CCAE-2221-A292-AE50-653407FFAAD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1AAA1C-1B23-420A-D11C-AE15261D1E8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25D51D-A866-B70D-F444-8D14128FEF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2F239-6DB9-0DBB-C82B-4CFBEE7EEFE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8AF63DA-4C6F-9427-A14F-D4138ABB63B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9354692-2A88-F0DB-FA17-CC3431B1F064}"/>
              </a:ext>
            </a:extLst>
          </p:cNvPr>
          <p:cNvSpPr>
            <a:spLocks noGrp="1"/>
          </p:cNvSpPr>
          <p:nvPr>
            <p:ph type="sldNum" sz="quarter" idx="12"/>
          </p:nvPr>
        </p:nvSpPr>
        <p:spPr/>
        <p:txBody>
          <a:bodyPr/>
          <a:lstStyle>
            <a:lvl1pPr>
              <a:defRPr/>
            </a:lvl1pPr>
          </a:lstStyle>
          <a:p>
            <a:fld id="{A2A129E3-EAC8-473A-97CF-2AEB8958CF79}" type="slidenum">
              <a:rPr lang="en-US" altLang="en-US"/>
              <a:pPr/>
              <a:t>‹#›</a:t>
            </a:fld>
            <a:endParaRPr lang="en-US" altLang="en-US"/>
          </a:p>
        </p:txBody>
      </p:sp>
    </p:spTree>
    <p:extLst>
      <p:ext uri="{BB962C8B-B14F-4D97-AF65-F5344CB8AC3E}">
        <p14:creationId xmlns:p14="http://schemas.microsoft.com/office/powerpoint/2010/main" val="2181618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7789-8311-4089-F267-B84CE3C4BA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20DB8F-8BB7-97BF-8270-67F36300321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0B6AC7-3CEF-4251-5D29-E85BF0D41E8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D7B91-D6D9-2EE9-E663-788C356A4E4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858C3AF-33C1-7D35-2E26-1D21D5683D9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DEA237A-EFB6-25D5-B556-B777C078E07E}"/>
              </a:ext>
            </a:extLst>
          </p:cNvPr>
          <p:cNvSpPr>
            <a:spLocks noGrp="1"/>
          </p:cNvSpPr>
          <p:nvPr>
            <p:ph type="sldNum" sz="quarter" idx="12"/>
          </p:nvPr>
        </p:nvSpPr>
        <p:spPr/>
        <p:txBody>
          <a:bodyPr/>
          <a:lstStyle>
            <a:lvl1pPr>
              <a:defRPr/>
            </a:lvl1pPr>
          </a:lstStyle>
          <a:p>
            <a:fld id="{D6A76498-F3BF-489F-B11F-782E6950CC82}" type="slidenum">
              <a:rPr lang="en-US" altLang="en-US"/>
              <a:pPr/>
              <a:t>‹#›</a:t>
            </a:fld>
            <a:endParaRPr lang="en-US" altLang="en-US"/>
          </a:p>
        </p:txBody>
      </p:sp>
    </p:spTree>
    <p:extLst>
      <p:ext uri="{BB962C8B-B14F-4D97-AF65-F5344CB8AC3E}">
        <p14:creationId xmlns:p14="http://schemas.microsoft.com/office/powerpoint/2010/main" val="262783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0DD07E-1DC4-D248-2C72-48B65948D8A2}"/>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4803C04-E9D6-9210-37C8-7D18E2D9244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261D89D-5B35-FF6D-EA7B-223632207784}"/>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a:extLst>
              <a:ext uri="{FF2B5EF4-FFF2-40B4-BE49-F238E27FC236}">
                <a16:creationId xmlns:a16="http://schemas.microsoft.com/office/drawing/2014/main" id="{AB1BC529-13D9-211B-2A3B-7D7C1F40BA9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a:extLst>
              <a:ext uri="{FF2B5EF4-FFF2-40B4-BE49-F238E27FC236}">
                <a16:creationId xmlns:a16="http://schemas.microsoft.com/office/drawing/2014/main" id="{49DC327A-2084-6A59-9F53-C8650CB1DE3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C09C946B-3B93-48EC-9028-1647FA789A2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2.jpeg"/><Relationship Id="rId11" Type="http://schemas.openxmlformats.org/officeDocument/2006/relationships/slide" Target="slide6.xml"/><Relationship Id="rId5" Type="http://schemas.openxmlformats.org/officeDocument/2006/relationships/slide" Target="slide3.xml"/><Relationship Id="rId15" Type="http://schemas.openxmlformats.org/officeDocument/2006/relationships/hyperlink" Target="http://www.tudorhistory.org/" TargetMode="External"/><Relationship Id="rId10" Type="http://schemas.openxmlformats.org/officeDocument/2006/relationships/image" Target="../media/image4.jpeg"/><Relationship Id="rId4" Type="http://schemas.openxmlformats.org/officeDocument/2006/relationships/image" Target="../media/image1.jpeg"/><Relationship Id="rId9" Type="http://schemas.openxmlformats.org/officeDocument/2006/relationships/slide" Target="slide5.xml"/><Relationship Id="rId1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www.stratumtechnology.co.uk/heritage/bosworth.htm" TargetMode="Externa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AutoShape 24">
            <a:hlinkClick r:id="" action="ppaction://hlinkshowjump?jump=firstslide" highlightClick="1"/>
            <a:extLst>
              <a:ext uri="{FF2B5EF4-FFF2-40B4-BE49-F238E27FC236}">
                <a16:creationId xmlns:a16="http://schemas.microsoft.com/office/drawing/2014/main" id="{B03C6AB2-D79E-8103-4292-C1720350A28D}"/>
              </a:ext>
            </a:extLst>
          </p:cNvPr>
          <p:cNvSpPr>
            <a:spLocks noChangeArrowheads="1"/>
          </p:cNvSpPr>
          <p:nvPr/>
        </p:nvSpPr>
        <p:spPr bwMode="auto">
          <a:xfrm>
            <a:off x="0" y="0"/>
            <a:ext cx="9144000" cy="6858000"/>
          </a:xfrm>
          <a:prstGeom prst="actionButtonHom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0" name="Rectangle 2">
            <a:extLst>
              <a:ext uri="{FF2B5EF4-FFF2-40B4-BE49-F238E27FC236}">
                <a16:creationId xmlns:a16="http://schemas.microsoft.com/office/drawing/2014/main" id="{BF664023-B2E1-2327-9978-5ABB25220956}"/>
              </a:ext>
            </a:extLst>
          </p:cNvPr>
          <p:cNvSpPr>
            <a:spLocks noGrp="1" noChangeArrowheads="1"/>
          </p:cNvSpPr>
          <p:nvPr>
            <p:ph type="title"/>
          </p:nvPr>
        </p:nvSpPr>
        <p:spPr>
          <a:xfrm>
            <a:off x="762000" y="0"/>
            <a:ext cx="7772400" cy="1143000"/>
          </a:xfrm>
        </p:spPr>
        <p:txBody>
          <a:bodyPr/>
          <a:lstStyle/>
          <a:p>
            <a:r>
              <a:rPr lang="en-GB" altLang="en-US">
                <a:latin typeface="Century Gothic" panose="020B0502020202020204" pitchFamily="34" charset="0"/>
              </a:rPr>
              <a:t>The Tudor Monarchs</a:t>
            </a:r>
            <a:endParaRPr lang="en-GB" altLang="en-US"/>
          </a:p>
        </p:txBody>
      </p:sp>
      <p:pic>
        <p:nvPicPr>
          <p:cNvPr id="2051" name="Picture 3">
            <a:hlinkClick r:id="rId3" action="ppaction://hlinksldjump"/>
            <a:extLst>
              <a:ext uri="{FF2B5EF4-FFF2-40B4-BE49-F238E27FC236}">
                <a16:creationId xmlns:a16="http://schemas.microsoft.com/office/drawing/2014/main" id="{FFC10D26-26F7-D000-645C-AB306E22B0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00200"/>
            <a:ext cx="9779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hlinkClick r:id="rId5" action="ppaction://hlinksldjump"/>
            <a:extLst>
              <a:ext uri="{FF2B5EF4-FFF2-40B4-BE49-F238E27FC236}">
                <a16:creationId xmlns:a16="http://schemas.microsoft.com/office/drawing/2014/main" id="{A9C1D458-1FD0-D261-B6FD-9659E2E98F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1600200"/>
            <a:ext cx="1219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hlinkClick r:id="rId7" action="ppaction://hlinksldjump"/>
            <a:extLst>
              <a:ext uri="{FF2B5EF4-FFF2-40B4-BE49-F238E27FC236}">
                <a16:creationId xmlns:a16="http://schemas.microsoft.com/office/drawing/2014/main" id="{F81C029B-4027-3B53-8D12-107D79431E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6600" y="1600200"/>
            <a:ext cx="10668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hlinkClick r:id="rId9" action="ppaction://hlinksldjump"/>
            <a:extLst>
              <a:ext uri="{FF2B5EF4-FFF2-40B4-BE49-F238E27FC236}">
                <a16:creationId xmlns:a16="http://schemas.microsoft.com/office/drawing/2014/main" id="{B9A68293-A3E6-1A86-D339-50A82F0445B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 y="4191000"/>
            <a:ext cx="1143000" cy="11176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hlinkClick r:id="rId11" action="ppaction://hlinksldjump"/>
            <a:extLst>
              <a:ext uri="{FF2B5EF4-FFF2-40B4-BE49-F238E27FC236}">
                <a16:creationId xmlns:a16="http://schemas.microsoft.com/office/drawing/2014/main" id="{CB35094C-2C00-D0F0-5013-9BBEA357FC2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27500" y="3962400"/>
            <a:ext cx="10541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a:hlinkClick r:id="rId13" action="ppaction://hlinksldjump"/>
            <a:extLst>
              <a:ext uri="{FF2B5EF4-FFF2-40B4-BE49-F238E27FC236}">
                <a16:creationId xmlns:a16="http://schemas.microsoft.com/office/drawing/2014/main" id="{6BDFE6B3-2EED-7C29-7381-155E5E943A9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86600" y="3962400"/>
            <a:ext cx="1143000" cy="1371600"/>
          </a:xfrm>
          <a:prstGeom prst="rect">
            <a:avLst/>
          </a:prstGeom>
          <a:noFill/>
          <a:extLst>
            <a:ext uri="{909E8E84-426E-40DD-AFC4-6F175D3DCCD1}">
              <a14:hiddenFill xmlns:a14="http://schemas.microsoft.com/office/drawing/2010/main">
                <a:solidFill>
                  <a:srgbClr val="FFFFFF"/>
                </a:solidFill>
              </a14:hiddenFill>
            </a:ext>
          </a:extLst>
        </p:spPr>
      </p:pic>
      <p:sp>
        <p:nvSpPr>
          <p:cNvPr id="2060" name="Text Box 12">
            <a:extLst>
              <a:ext uri="{FF2B5EF4-FFF2-40B4-BE49-F238E27FC236}">
                <a16:creationId xmlns:a16="http://schemas.microsoft.com/office/drawing/2014/main" id="{EDC1BF6E-6CDA-3B5D-ADB4-373B0499021F}"/>
              </a:ext>
            </a:extLst>
          </p:cNvPr>
          <p:cNvSpPr txBox="1">
            <a:spLocks noChangeArrowheads="1"/>
          </p:cNvSpPr>
          <p:nvPr/>
        </p:nvSpPr>
        <p:spPr bwMode="auto">
          <a:xfrm>
            <a:off x="1143000" y="31242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Henry VII</a:t>
            </a:r>
            <a:endParaRPr lang="en-GB" altLang="en-US" sz="1400"/>
          </a:p>
        </p:txBody>
      </p:sp>
      <p:sp>
        <p:nvSpPr>
          <p:cNvPr id="2063" name="Text Box 15">
            <a:extLst>
              <a:ext uri="{FF2B5EF4-FFF2-40B4-BE49-F238E27FC236}">
                <a16:creationId xmlns:a16="http://schemas.microsoft.com/office/drawing/2014/main" id="{47F87F58-924F-D602-EDC9-EA919245CC83}"/>
              </a:ext>
            </a:extLst>
          </p:cNvPr>
          <p:cNvSpPr txBox="1">
            <a:spLocks noChangeArrowheads="1"/>
          </p:cNvSpPr>
          <p:nvPr/>
        </p:nvSpPr>
        <p:spPr bwMode="auto">
          <a:xfrm>
            <a:off x="4114800" y="31242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t>Henry VIII</a:t>
            </a:r>
          </a:p>
        </p:txBody>
      </p:sp>
      <p:sp>
        <p:nvSpPr>
          <p:cNvPr id="2065" name="Text Box 17">
            <a:extLst>
              <a:ext uri="{FF2B5EF4-FFF2-40B4-BE49-F238E27FC236}">
                <a16:creationId xmlns:a16="http://schemas.microsoft.com/office/drawing/2014/main" id="{6DFC6979-91A9-5F8A-3A60-1BB3FF8ADA78}"/>
              </a:ext>
            </a:extLst>
          </p:cNvPr>
          <p:cNvSpPr txBox="1">
            <a:spLocks noChangeArrowheads="1"/>
          </p:cNvSpPr>
          <p:nvPr/>
        </p:nvSpPr>
        <p:spPr bwMode="auto">
          <a:xfrm>
            <a:off x="7146925" y="3109913"/>
            <a:ext cx="915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t>Edward VI</a:t>
            </a:r>
          </a:p>
        </p:txBody>
      </p:sp>
      <p:sp>
        <p:nvSpPr>
          <p:cNvPr id="2066" name="Text Box 18">
            <a:extLst>
              <a:ext uri="{FF2B5EF4-FFF2-40B4-BE49-F238E27FC236}">
                <a16:creationId xmlns:a16="http://schemas.microsoft.com/office/drawing/2014/main" id="{F300EEA6-5803-0C0C-3A77-37D6D8F22E57}"/>
              </a:ext>
            </a:extLst>
          </p:cNvPr>
          <p:cNvSpPr txBox="1">
            <a:spLocks noChangeArrowheads="1"/>
          </p:cNvSpPr>
          <p:nvPr/>
        </p:nvSpPr>
        <p:spPr bwMode="auto">
          <a:xfrm>
            <a:off x="1066800" y="5486400"/>
            <a:ext cx="141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Lady Jane Grey</a:t>
            </a:r>
            <a:endParaRPr lang="en-GB" altLang="en-US" sz="1400"/>
          </a:p>
        </p:txBody>
      </p:sp>
      <p:sp>
        <p:nvSpPr>
          <p:cNvPr id="2067" name="Text Box 19">
            <a:extLst>
              <a:ext uri="{FF2B5EF4-FFF2-40B4-BE49-F238E27FC236}">
                <a16:creationId xmlns:a16="http://schemas.microsoft.com/office/drawing/2014/main" id="{FA83E782-E168-F20F-F92B-E5861DC7DD6A}"/>
              </a:ext>
            </a:extLst>
          </p:cNvPr>
          <p:cNvSpPr txBox="1">
            <a:spLocks noChangeArrowheads="1"/>
          </p:cNvSpPr>
          <p:nvPr/>
        </p:nvSpPr>
        <p:spPr bwMode="auto">
          <a:xfrm>
            <a:off x="4327525" y="5599113"/>
            <a:ext cx="7064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Mary</a:t>
            </a:r>
            <a:r>
              <a:rPr lang="en-GB" altLang="en-US" sz="1400"/>
              <a:t>  I</a:t>
            </a:r>
          </a:p>
        </p:txBody>
      </p:sp>
      <p:sp>
        <p:nvSpPr>
          <p:cNvPr id="2068" name="Text Box 20">
            <a:extLst>
              <a:ext uri="{FF2B5EF4-FFF2-40B4-BE49-F238E27FC236}">
                <a16:creationId xmlns:a16="http://schemas.microsoft.com/office/drawing/2014/main" id="{B356576C-8C4F-CD91-2816-540D1BE26C35}"/>
              </a:ext>
            </a:extLst>
          </p:cNvPr>
          <p:cNvSpPr txBox="1">
            <a:spLocks noChangeArrowheads="1"/>
          </p:cNvSpPr>
          <p:nvPr/>
        </p:nvSpPr>
        <p:spPr bwMode="auto">
          <a:xfrm>
            <a:off x="7315200" y="5513388"/>
            <a:ext cx="10699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t>Elizabeth </a:t>
            </a:r>
            <a:r>
              <a:rPr lang="en-GB" altLang="en-US" sz="1400"/>
              <a:t> I</a:t>
            </a:r>
          </a:p>
        </p:txBody>
      </p:sp>
      <p:sp>
        <p:nvSpPr>
          <p:cNvPr id="2069" name="AutoShape 21">
            <a:hlinkClick r:id="rId15" highlightClick="1"/>
            <a:extLst>
              <a:ext uri="{FF2B5EF4-FFF2-40B4-BE49-F238E27FC236}">
                <a16:creationId xmlns:a16="http://schemas.microsoft.com/office/drawing/2014/main" id="{C87DE1DA-C6AD-EFE6-8181-8C05BDC8E6AB}"/>
              </a:ext>
            </a:extLst>
          </p:cNvPr>
          <p:cNvSpPr>
            <a:spLocks noChangeArrowheads="1"/>
          </p:cNvSpPr>
          <p:nvPr/>
        </p:nvSpPr>
        <p:spPr bwMode="auto">
          <a:xfrm>
            <a:off x="4343400" y="6248400"/>
            <a:ext cx="533400" cy="533400"/>
          </a:xfrm>
          <a:prstGeom prst="actionButtonInform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AutoShape 6">
            <a:hlinkClick r:id="" action="ppaction://hlinkshowjump?jump=nextslide" highlightClick="1"/>
            <a:extLst>
              <a:ext uri="{FF2B5EF4-FFF2-40B4-BE49-F238E27FC236}">
                <a16:creationId xmlns:a16="http://schemas.microsoft.com/office/drawing/2014/main" id="{3C350601-34D0-1EC1-62BE-901864AB0813}"/>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98" name="Rectangle 2">
            <a:extLst>
              <a:ext uri="{FF2B5EF4-FFF2-40B4-BE49-F238E27FC236}">
                <a16:creationId xmlns:a16="http://schemas.microsoft.com/office/drawing/2014/main" id="{A14386F4-4CB5-0EE4-B557-B2529F99749F}"/>
              </a:ext>
            </a:extLst>
          </p:cNvPr>
          <p:cNvSpPr>
            <a:spLocks noGrp="1" noChangeArrowheads="1"/>
          </p:cNvSpPr>
          <p:nvPr>
            <p:ph type="title"/>
          </p:nvPr>
        </p:nvSpPr>
        <p:spPr>
          <a:xfrm>
            <a:off x="685800" y="-304800"/>
            <a:ext cx="7772400" cy="1143000"/>
          </a:xfrm>
        </p:spPr>
        <p:txBody>
          <a:bodyPr/>
          <a:lstStyle/>
          <a:p>
            <a:r>
              <a:rPr lang="en-GB" altLang="en-US"/>
              <a:t>Henry VII</a:t>
            </a:r>
          </a:p>
        </p:txBody>
      </p:sp>
      <p:pic>
        <p:nvPicPr>
          <p:cNvPr id="4099" name="Picture 3">
            <a:hlinkClick r:id="" action="ppaction://hlinkshowjump?jump=firstslide"/>
            <a:extLst>
              <a:ext uri="{FF2B5EF4-FFF2-40B4-BE49-F238E27FC236}">
                <a16:creationId xmlns:a16="http://schemas.microsoft.com/office/drawing/2014/main" id="{B1F1413F-441E-2867-7A1F-A32CF4B05F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60FBF526-1621-C311-FD36-C2DB2C68B2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3810000" cy="5105400"/>
          </a:xfrm>
          <a:prstGeom prst="rect">
            <a:avLst/>
          </a:prstGeom>
          <a:noFill/>
          <a:extLst>
            <a:ext uri="{909E8E84-426E-40DD-AFC4-6F175D3DCCD1}">
              <a14:hiddenFill xmlns:a14="http://schemas.microsoft.com/office/drawing/2010/main">
                <a:solidFill>
                  <a:srgbClr val="FFFFFF"/>
                </a:solidFill>
              </a14:hiddenFill>
            </a:ext>
          </a:extLst>
        </p:spPr>
      </p:pic>
      <p:sp>
        <p:nvSpPr>
          <p:cNvPr id="4101" name="Text Box 5">
            <a:extLst>
              <a:ext uri="{FF2B5EF4-FFF2-40B4-BE49-F238E27FC236}">
                <a16:creationId xmlns:a16="http://schemas.microsoft.com/office/drawing/2014/main" id="{1040A900-1376-953E-2FCA-32AB6DEFD248}"/>
              </a:ext>
            </a:extLst>
          </p:cNvPr>
          <p:cNvSpPr txBox="1">
            <a:spLocks noChangeArrowheads="1"/>
          </p:cNvSpPr>
          <p:nvPr/>
        </p:nvSpPr>
        <p:spPr bwMode="auto">
          <a:xfrm>
            <a:off x="4876800" y="1143000"/>
            <a:ext cx="4038600"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The period begins when Henry Tudor, a Lancastrian, defeated King Richard III at the battle of Bosworth</a:t>
            </a:r>
            <a:r>
              <a:rPr lang="en-GB" altLang="en-US" sz="2000">
                <a:latin typeface="Arial" panose="020B0604020202020204" pitchFamily="34" charset="0"/>
                <a:hlinkClick r:id="rId5"/>
              </a:rPr>
              <a:t> </a:t>
            </a:r>
            <a:r>
              <a:rPr lang="en-GB" altLang="en-US" sz="2000">
                <a:latin typeface="Arial" panose="020B0604020202020204" pitchFamily="34" charset="0"/>
              </a:rPr>
              <a:t>Field in 1485 ending the War of the Roses which took place between the Yorkists and Lancastrians. To make his claim to the throne stronger he married his fourth cousin Elizabeth of York (from the other side). Henry VII became a very rich man through heavy taxation and although not popular he was well respected for bringing peace to England.</a:t>
            </a:r>
            <a:endParaRPr lang="en-GB" altLang="en-US">
              <a:latin typeface="Times New Roman" panose="02020603050405020304" pitchFamily="18" charset="0"/>
            </a:endParaRPr>
          </a:p>
          <a:p>
            <a:pPr>
              <a:spcBef>
                <a:spcPct val="50000"/>
              </a:spcBef>
            </a:pPr>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F1432B6-70E6-A992-6E9A-CA61633AFBC0}"/>
              </a:ext>
            </a:extLst>
          </p:cNvPr>
          <p:cNvSpPr>
            <a:spLocks noGrp="1" noChangeArrowheads="1"/>
          </p:cNvSpPr>
          <p:nvPr>
            <p:ph type="title"/>
          </p:nvPr>
        </p:nvSpPr>
        <p:spPr>
          <a:xfrm>
            <a:off x="838200" y="0"/>
            <a:ext cx="7772400" cy="1143000"/>
          </a:xfrm>
        </p:spPr>
        <p:txBody>
          <a:bodyPr/>
          <a:lstStyle/>
          <a:p>
            <a:r>
              <a:rPr lang="en-GB" altLang="en-US"/>
              <a:t>Henry VIII</a:t>
            </a:r>
            <a:br>
              <a:rPr lang="en-GB" altLang="en-US"/>
            </a:br>
            <a:endParaRPr lang="en-GB" altLang="en-US"/>
          </a:p>
        </p:txBody>
      </p:sp>
      <p:pic>
        <p:nvPicPr>
          <p:cNvPr id="5123" name="Picture 3">
            <a:hlinkClick r:id="" action="ppaction://hlinkshowjump?jump=firstslide"/>
            <a:extLst>
              <a:ext uri="{FF2B5EF4-FFF2-40B4-BE49-F238E27FC236}">
                <a16:creationId xmlns:a16="http://schemas.microsoft.com/office/drawing/2014/main" id="{D05A273B-0F90-9668-E9FF-578AE1AC81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83990559-DEB8-1115-CCDD-5E0149F741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1143000"/>
            <a:ext cx="3736975" cy="4800600"/>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a:extLst>
              <a:ext uri="{FF2B5EF4-FFF2-40B4-BE49-F238E27FC236}">
                <a16:creationId xmlns:a16="http://schemas.microsoft.com/office/drawing/2014/main" id="{03CDAF35-94E0-0985-2F15-D1B297810910}"/>
              </a:ext>
            </a:extLst>
          </p:cNvPr>
          <p:cNvSpPr txBox="1">
            <a:spLocks noChangeArrowheads="1"/>
          </p:cNvSpPr>
          <p:nvPr/>
        </p:nvSpPr>
        <p:spPr bwMode="auto">
          <a:xfrm>
            <a:off x="0" y="609600"/>
            <a:ext cx="4267200" cy="660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In 1509 Henry VII died leaving a strong and safe crown to his eleven year old son </a:t>
            </a:r>
            <a:r>
              <a:rPr lang="en-GB" altLang="en-US" sz="2000">
                <a:solidFill>
                  <a:srgbClr val="0000FF"/>
                </a:solidFill>
                <a:latin typeface="Arial" panose="020B0604020202020204" pitchFamily="34" charset="0"/>
              </a:rPr>
              <a:t>Henry VIII</a:t>
            </a:r>
            <a:r>
              <a:rPr lang="en-GB" altLang="en-US" sz="2000">
                <a:latin typeface="Arial" panose="020B0604020202020204" pitchFamily="34" charset="0"/>
              </a:rPr>
              <a:t>. This fierce, patriotic Englishman grew to be a merry, jovial monarch loved by the common man but at the same time was a very cruel, ruthless and greedy man who spent all his father's money fighting wars against France. He was a great lover of music and never went anywhere without harpists and trumpeters, fiddlers and pipers. He loved extravagance and in order to impress the French king would stage a brilliantly decorated pageant known as "The Field of the Cloth of Gold". He had six wives in his attempt to have a son to inherit the throne of England.</a:t>
            </a:r>
            <a:endParaRPr lang="en-GB" altLang="en-US">
              <a:latin typeface="Times New Roman" panose="02020603050405020304" pitchFamily="18" charset="0"/>
            </a:endParaRPr>
          </a:p>
          <a:p>
            <a:pPr>
              <a:spcBef>
                <a:spcPct val="50000"/>
              </a:spcBef>
            </a:pPr>
            <a:endParaRPr lang="en-GB" altLang="en-US"/>
          </a:p>
        </p:txBody>
      </p:sp>
      <p:sp>
        <p:nvSpPr>
          <p:cNvPr id="5126" name="AutoShape 6">
            <a:hlinkClick r:id="" action="ppaction://hlinkshowjump?jump=nextslide" highlightClick="1"/>
            <a:extLst>
              <a:ext uri="{FF2B5EF4-FFF2-40B4-BE49-F238E27FC236}">
                <a16:creationId xmlns:a16="http://schemas.microsoft.com/office/drawing/2014/main" id="{9EE784C4-96FB-917E-2106-1CA45D83EBEF}"/>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FD8C196-C47E-89CD-2DE8-E93A5797721A}"/>
              </a:ext>
            </a:extLst>
          </p:cNvPr>
          <p:cNvSpPr>
            <a:spLocks noGrp="1" noChangeArrowheads="1"/>
          </p:cNvSpPr>
          <p:nvPr>
            <p:ph type="title"/>
          </p:nvPr>
        </p:nvSpPr>
        <p:spPr>
          <a:xfrm>
            <a:off x="685800" y="76200"/>
            <a:ext cx="7772400" cy="1143000"/>
          </a:xfrm>
        </p:spPr>
        <p:txBody>
          <a:bodyPr/>
          <a:lstStyle/>
          <a:p>
            <a:r>
              <a:rPr lang="en-GB" altLang="en-US"/>
              <a:t>Edward VI</a:t>
            </a:r>
            <a:br>
              <a:rPr lang="en-GB" altLang="en-US"/>
            </a:br>
            <a:endParaRPr lang="en-GB" altLang="en-US"/>
          </a:p>
        </p:txBody>
      </p:sp>
      <p:pic>
        <p:nvPicPr>
          <p:cNvPr id="7171" name="Picture 3">
            <a:hlinkClick r:id="" action="ppaction://hlinkshowjump?jump=firstslide"/>
            <a:extLst>
              <a:ext uri="{FF2B5EF4-FFF2-40B4-BE49-F238E27FC236}">
                <a16:creationId xmlns:a16="http://schemas.microsoft.com/office/drawing/2014/main" id="{C031AC51-1E8A-6963-FDAA-AE2124ED31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a:extLst>
              <a:ext uri="{FF2B5EF4-FFF2-40B4-BE49-F238E27FC236}">
                <a16:creationId xmlns:a16="http://schemas.microsoft.com/office/drawing/2014/main" id="{54F0FF58-AA94-7AC8-4E96-A726D7B180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219200"/>
            <a:ext cx="3597275" cy="4648200"/>
          </a:xfrm>
          <a:prstGeom prst="rect">
            <a:avLst/>
          </a:prstGeom>
          <a:noFill/>
          <a:extLst>
            <a:ext uri="{909E8E84-426E-40DD-AFC4-6F175D3DCCD1}">
              <a14:hiddenFill xmlns:a14="http://schemas.microsoft.com/office/drawing/2010/main">
                <a:solidFill>
                  <a:srgbClr val="FFFFFF"/>
                </a:solidFill>
              </a14:hiddenFill>
            </a:ext>
          </a:extLst>
        </p:spPr>
      </p:pic>
      <p:sp>
        <p:nvSpPr>
          <p:cNvPr id="7173" name="Text Box 5">
            <a:extLst>
              <a:ext uri="{FF2B5EF4-FFF2-40B4-BE49-F238E27FC236}">
                <a16:creationId xmlns:a16="http://schemas.microsoft.com/office/drawing/2014/main" id="{7CD9B9A1-9BA6-0120-F7F6-4768207BA380}"/>
              </a:ext>
            </a:extLst>
          </p:cNvPr>
          <p:cNvSpPr txBox="1">
            <a:spLocks noChangeArrowheads="1"/>
          </p:cNvSpPr>
          <p:nvPr/>
        </p:nvSpPr>
        <p:spPr bwMode="auto">
          <a:xfrm>
            <a:off x="4267200" y="822325"/>
            <a:ext cx="48768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Henry VIII's only son Edward, at age 9 became known as Edward VI 'The Boy King' when Henry died in 1547. Edward's uncle, the Duke of Somerset and later the Duke of Northumberland ruled England in his name. As his father had closed all the monastery schools new grammar schools were started to teach reading and writing and the most important subjects at that time were Latin, Greek and Mathematics.. The monastery hospitals had also disappeared so Edward commissioned four Royal hospitals be built in London. Edward was never a healthy child and died in 1553 at the age of fifteen.</a:t>
            </a:r>
          </a:p>
        </p:txBody>
      </p:sp>
      <p:sp>
        <p:nvSpPr>
          <p:cNvPr id="7174" name="Rectangle 6">
            <a:extLst>
              <a:ext uri="{FF2B5EF4-FFF2-40B4-BE49-F238E27FC236}">
                <a16:creationId xmlns:a16="http://schemas.microsoft.com/office/drawing/2014/main" id="{7AA0A24B-BB57-6BFC-8FCA-244D19A7A57A}"/>
              </a:ext>
            </a:extLst>
          </p:cNvPr>
          <p:cNvSpPr>
            <a:spLocks noChangeArrowheads="1"/>
          </p:cNvSpPr>
          <p:nvPr/>
        </p:nvSpPr>
        <p:spPr bwMode="auto">
          <a:xfrm>
            <a:off x="4600575" y="150812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endParaRPr lang="en-GB" altLang="en-US" sz="2000">
              <a:latin typeface="Times New Roman" panose="02020603050405020304" pitchFamily="18" charset="0"/>
            </a:endParaRPr>
          </a:p>
        </p:txBody>
      </p:sp>
      <p:sp>
        <p:nvSpPr>
          <p:cNvPr id="7175" name="AutoShape 7">
            <a:hlinkClick r:id="" action="ppaction://hlinkshowjump?jump=nextslide" highlightClick="1"/>
            <a:extLst>
              <a:ext uri="{FF2B5EF4-FFF2-40B4-BE49-F238E27FC236}">
                <a16:creationId xmlns:a16="http://schemas.microsoft.com/office/drawing/2014/main" id="{80F0B27D-C238-0E25-AF8A-80DC4B5D4293}"/>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BA3117E-41D8-9D04-825A-34FD519061DA}"/>
              </a:ext>
            </a:extLst>
          </p:cNvPr>
          <p:cNvSpPr>
            <a:spLocks noGrp="1" noChangeArrowheads="1"/>
          </p:cNvSpPr>
          <p:nvPr>
            <p:ph type="title"/>
          </p:nvPr>
        </p:nvSpPr>
        <p:spPr>
          <a:xfrm>
            <a:off x="685800" y="381000"/>
            <a:ext cx="7772400" cy="1143000"/>
          </a:xfrm>
        </p:spPr>
        <p:txBody>
          <a:bodyPr/>
          <a:lstStyle/>
          <a:p>
            <a:r>
              <a:rPr lang="en-GB" altLang="en-US"/>
              <a:t>Lady Jane Grey</a:t>
            </a:r>
            <a:br>
              <a:rPr lang="en-GB" altLang="en-US"/>
            </a:br>
            <a:br>
              <a:rPr lang="en-GB" altLang="en-US"/>
            </a:br>
            <a:endParaRPr lang="en-GB" altLang="en-US"/>
          </a:p>
        </p:txBody>
      </p:sp>
      <p:pic>
        <p:nvPicPr>
          <p:cNvPr id="8195" name="Picture 3">
            <a:hlinkClick r:id="" action="ppaction://hlinkshowjump?jump=firstslide"/>
            <a:extLst>
              <a:ext uri="{FF2B5EF4-FFF2-40B4-BE49-F238E27FC236}">
                <a16:creationId xmlns:a16="http://schemas.microsoft.com/office/drawing/2014/main" id="{470B0CC6-E18D-9712-CB96-E5A0EB9E14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a:extLst>
              <a:ext uri="{FF2B5EF4-FFF2-40B4-BE49-F238E27FC236}">
                <a16:creationId xmlns:a16="http://schemas.microsoft.com/office/drawing/2014/main" id="{12F6FAC3-867D-CFAB-389D-4C2752D038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447800"/>
            <a:ext cx="3465513" cy="3657600"/>
          </a:xfrm>
          <a:prstGeom prst="rect">
            <a:avLst/>
          </a:prstGeom>
          <a:noFill/>
          <a:extLst>
            <a:ext uri="{909E8E84-426E-40DD-AFC4-6F175D3DCCD1}">
              <a14:hiddenFill xmlns:a14="http://schemas.microsoft.com/office/drawing/2010/main">
                <a:solidFill>
                  <a:srgbClr val="FFFFFF"/>
                </a:solidFill>
              </a14:hiddenFill>
            </a:ext>
          </a:extLst>
        </p:spPr>
      </p:pic>
      <p:sp>
        <p:nvSpPr>
          <p:cNvPr id="8197" name="Text Box 5">
            <a:extLst>
              <a:ext uri="{FF2B5EF4-FFF2-40B4-BE49-F238E27FC236}">
                <a16:creationId xmlns:a16="http://schemas.microsoft.com/office/drawing/2014/main" id="{B6AB94F3-924A-2AC4-922C-D71B5592FC52}"/>
              </a:ext>
            </a:extLst>
          </p:cNvPr>
          <p:cNvSpPr txBox="1">
            <a:spLocks noChangeArrowheads="1"/>
          </p:cNvSpPr>
          <p:nvPr/>
        </p:nvSpPr>
        <p:spPr bwMode="auto">
          <a:xfrm>
            <a:off x="381000" y="1143000"/>
            <a:ext cx="3581400"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While Edward was still alive his ministers persuaded him to make a will naming Lady Jane Grey his successor to the throne. She was a Protestant and ruled for only 9 days before Mary, Henry VIII's eldest daughter had her arrested and executed.</a:t>
            </a:r>
            <a:endParaRPr lang="en-GB" altLang="en-US" sz="2400">
              <a:latin typeface="Times New Roman" panose="02020603050405020304" pitchFamily="18" charset="0"/>
            </a:endParaRPr>
          </a:p>
          <a:p>
            <a:pPr>
              <a:spcBef>
                <a:spcPts val="500"/>
              </a:spcBef>
              <a:spcAft>
                <a:spcPts val="500"/>
              </a:spcAft>
            </a:pPr>
            <a:endParaRPr lang="en-GB" altLang="en-US" sz="2400"/>
          </a:p>
        </p:txBody>
      </p:sp>
      <p:sp>
        <p:nvSpPr>
          <p:cNvPr id="8198" name="AutoShape 6">
            <a:hlinkClick r:id="" action="ppaction://hlinkshowjump?jump=nextslide" highlightClick="1"/>
            <a:extLst>
              <a:ext uri="{FF2B5EF4-FFF2-40B4-BE49-F238E27FC236}">
                <a16:creationId xmlns:a16="http://schemas.microsoft.com/office/drawing/2014/main" id="{A4E74325-42B6-AEDE-C460-CB6EC216CBC6}"/>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7C0E5C7-46ED-BEB9-1E8C-DB3E35D5C307}"/>
              </a:ext>
            </a:extLst>
          </p:cNvPr>
          <p:cNvSpPr>
            <a:spLocks noGrp="1" noChangeArrowheads="1"/>
          </p:cNvSpPr>
          <p:nvPr>
            <p:ph type="title"/>
          </p:nvPr>
        </p:nvSpPr>
        <p:spPr>
          <a:xfrm>
            <a:off x="685800" y="381000"/>
            <a:ext cx="7772400" cy="1143000"/>
          </a:xfrm>
        </p:spPr>
        <p:txBody>
          <a:bodyPr/>
          <a:lstStyle/>
          <a:p>
            <a:r>
              <a:rPr lang="en-GB" altLang="en-US"/>
              <a:t>Mary I</a:t>
            </a:r>
            <a:br>
              <a:rPr lang="en-GB" altLang="en-US"/>
            </a:br>
            <a:br>
              <a:rPr lang="en-GB" altLang="en-US"/>
            </a:br>
            <a:endParaRPr lang="en-GB" altLang="en-US"/>
          </a:p>
        </p:txBody>
      </p:sp>
      <p:pic>
        <p:nvPicPr>
          <p:cNvPr id="9219" name="Picture 3">
            <a:hlinkClick r:id="" action="ppaction://hlinkshowjump?jump=firstslide"/>
            <a:extLst>
              <a:ext uri="{FF2B5EF4-FFF2-40B4-BE49-F238E27FC236}">
                <a16:creationId xmlns:a16="http://schemas.microsoft.com/office/drawing/2014/main" id="{E93DE6F1-6971-7200-09A3-647505D347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id="{A895ECB6-BE25-2ABC-3407-2316584EF2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143000"/>
            <a:ext cx="3525838" cy="4876800"/>
          </a:xfrm>
          <a:prstGeom prst="rect">
            <a:avLst/>
          </a:prstGeom>
          <a:noFill/>
          <a:extLst>
            <a:ext uri="{909E8E84-426E-40DD-AFC4-6F175D3DCCD1}">
              <a14:hiddenFill xmlns:a14="http://schemas.microsoft.com/office/drawing/2010/main">
                <a:solidFill>
                  <a:srgbClr val="FFFFFF"/>
                </a:solidFill>
              </a14:hiddenFill>
            </a:ext>
          </a:extLst>
        </p:spPr>
      </p:pic>
      <p:sp>
        <p:nvSpPr>
          <p:cNvPr id="9221" name="Text Box 5">
            <a:extLst>
              <a:ext uri="{FF2B5EF4-FFF2-40B4-BE49-F238E27FC236}">
                <a16:creationId xmlns:a16="http://schemas.microsoft.com/office/drawing/2014/main" id="{313BBB33-CC2D-ABB7-1D79-CD09CB6F7292}"/>
              </a:ext>
            </a:extLst>
          </p:cNvPr>
          <p:cNvSpPr txBox="1">
            <a:spLocks noChangeArrowheads="1"/>
          </p:cNvSpPr>
          <p:nvPr/>
        </p:nvSpPr>
        <p:spPr bwMode="auto">
          <a:xfrm>
            <a:off x="4572000" y="1112838"/>
            <a:ext cx="4267200" cy="42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Mary I, known as 'Bloody Mary' was a strong Catholic and never forgave her father, Henry, for divorcing her mother and ignoring her at court. She was determined to return England to the old religion and burned nearly three hundred Protestants at the stake when they refused to give up their religion. Mary married King Philip II of Spain and, living with him for less than a year, produced no children.</a:t>
            </a:r>
            <a:endParaRPr lang="en-GB" altLang="en-US" sz="2400">
              <a:latin typeface="Times New Roman" panose="02020603050405020304" pitchFamily="18" charset="0"/>
            </a:endParaRPr>
          </a:p>
          <a:p>
            <a:pPr>
              <a:spcBef>
                <a:spcPct val="50000"/>
              </a:spcBef>
            </a:pPr>
            <a:endParaRPr lang="en-GB" altLang="en-US" sz="2400"/>
          </a:p>
        </p:txBody>
      </p:sp>
      <p:sp>
        <p:nvSpPr>
          <p:cNvPr id="9222" name="AutoShape 6">
            <a:hlinkClick r:id="" action="ppaction://hlinkshowjump?jump=nextslide" highlightClick="1"/>
            <a:extLst>
              <a:ext uri="{FF2B5EF4-FFF2-40B4-BE49-F238E27FC236}">
                <a16:creationId xmlns:a16="http://schemas.microsoft.com/office/drawing/2014/main" id="{9AFFC15F-0F28-0BFA-41B2-DE916A886662}"/>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B8840BA-5791-FB78-8AC1-D73F3199514D}"/>
              </a:ext>
            </a:extLst>
          </p:cNvPr>
          <p:cNvSpPr>
            <a:spLocks noGrp="1" noChangeArrowheads="1"/>
          </p:cNvSpPr>
          <p:nvPr>
            <p:ph type="title"/>
          </p:nvPr>
        </p:nvSpPr>
        <p:spPr>
          <a:xfrm>
            <a:off x="685800" y="381000"/>
            <a:ext cx="7772400" cy="1143000"/>
          </a:xfrm>
        </p:spPr>
        <p:txBody>
          <a:bodyPr/>
          <a:lstStyle/>
          <a:p>
            <a:r>
              <a:rPr lang="en-GB" altLang="en-US"/>
              <a:t>Elizabeth I</a:t>
            </a:r>
            <a:br>
              <a:rPr lang="en-GB" altLang="en-US"/>
            </a:br>
            <a:br>
              <a:rPr lang="en-GB" altLang="en-US"/>
            </a:br>
            <a:endParaRPr lang="en-GB" altLang="en-US"/>
          </a:p>
        </p:txBody>
      </p:sp>
      <p:pic>
        <p:nvPicPr>
          <p:cNvPr id="10243" name="Picture 3">
            <a:hlinkClick r:id="" action="ppaction://hlinkshowjump?jump=firstslide"/>
            <a:extLst>
              <a:ext uri="{FF2B5EF4-FFF2-40B4-BE49-F238E27FC236}">
                <a16:creationId xmlns:a16="http://schemas.microsoft.com/office/drawing/2014/main" id="{E89F72E6-6950-5070-7F0B-88E885A645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5300" y="6029325"/>
            <a:ext cx="533400" cy="5238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a:extLst>
              <a:ext uri="{FF2B5EF4-FFF2-40B4-BE49-F238E27FC236}">
                <a16:creationId xmlns:a16="http://schemas.microsoft.com/office/drawing/2014/main" id="{049CA498-C440-B53B-3FED-9DD8779A95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2988" y="914400"/>
            <a:ext cx="4056062" cy="4876800"/>
          </a:xfrm>
          <a:prstGeom prst="rect">
            <a:avLst/>
          </a:prstGeom>
          <a:noFill/>
          <a:extLst>
            <a:ext uri="{909E8E84-426E-40DD-AFC4-6F175D3DCCD1}">
              <a14:hiddenFill xmlns:a14="http://schemas.microsoft.com/office/drawing/2010/main">
                <a:solidFill>
                  <a:srgbClr val="FFFFFF"/>
                </a:solidFill>
              </a14:hiddenFill>
            </a:ext>
          </a:extLst>
        </p:spPr>
      </p:pic>
      <p:sp>
        <p:nvSpPr>
          <p:cNvPr id="10245" name="Text Box 5">
            <a:extLst>
              <a:ext uri="{FF2B5EF4-FFF2-40B4-BE49-F238E27FC236}">
                <a16:creationId xmlns:a16="http://schemas.microsoft.com/office/drawing/2014/main" id="{99A6ED1A-9EF4-28D5-403C-1EB98F74ED75}"/>
              </a:ext>
            </a:extLst>
          </p:cNvPr>
          <p:cNvSpPr txBox="1">
            <a:spLocks noChangeArrowheads="1"/>
          </p:cNvSpPr>
          <p:nvPr/>
        </p:nvSpPr>
        <p:spPr bwMode="auto">
          <a:xfrm>
            <a:off x="228600" y="579438"/>
            <a:ext cx="4038600" cy="719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Arial" panose="020B0604020202020204" pitchFamily="34" charset="0"/>
              </a:rPr>
              <a:t>The prosperous Elizabethan Age began when Mary’s sister Elizabeth became queen upon Mary 's death in 1558. Known by her people as 'Good Queen Bess', Queen Elizabeth I was an intelligent, courageous and determined woman. For most of her reign she would be seen accompanied by her childhood friend Robert Dudley, Earl of Leicester. The crown had very little money left and England was being threatened by Scotland, France and Spain. The Tudor period ended with the death of Queen Elizabeth I on 24th March 1603 after 45 years on the throne. She had no husband or children to succeed her.</a:t>
            </a:r>
            <a:endParaRPr lang="en-GB" altLang="en-US" sz="2400">
              <a:latin typeface="Times New Roman" panose="02020603050405020304" pitchFamily="18" charset="0"/>
            </a:endParaRPr>
          </a:p>
          <a:p>
            <a:pPr>
              <a:spcBef>
                <a:spcPct val="50000"/>
              </a:spcBef>
            </a:pPr>
            <a:endParaRPr lang="en-GB" altLang="en-US" sz="2000">
              <a:latin typeface="Arial" panose="020B0604020202020204" pitchFamily="34" charset="0"/>
            </a:endParaRPr>
          </a:p>
          <a:p>
            <a:pPr>
              <a:spcBef>
                <a:spcPct val="50000"/>
              </a:spcBef>
            </a:pPr>
            <a:endParaRPr lang="en-GB" altLang="en-US" sz="2400"/>
          </a:p>
        </p:txBody>
      </p:sp>
      <p:sp>
        <p:nvSpPr>
          <p:cNvPr id="10246" name="AutoShape 6">
            <a:hlinkClick r:id="" action="ppaction://hlinkshowjump?jump=nextslide" highlightClick="1"/>
            <a:extLst>
              <a:ext uri="{FF2B5EF4-FFF2-40B4-BE49-F238E27FC236}">
                <a16:creationId xmlns:a16="http://schemas.microsoft.com/office/drawing/2014/main" id="{E949AB6F-9E6A-4B69-BEE6-B6AC673BDCB4}"/>
              </a:ext>
            </a:extLst>
          </p:cNvPr>
          <p:cNvSpPr>
            <a:spLocks noChangeArrowheads="1"/>
          </p:cNvSpPr>
          <p:nvPr/>
        </p:nvSpPr>
        <p:spPr bwMode="auto">
          <a:xfrm>
            <a:off x="0" y="0"/>
            <a:ext cx="9144000" cy="58674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E86751C2-9930-6494-9A46-090CE1CC7B5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Franklin Gothic Medium Cond" panose="020B06060304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Franklin Gothic Medium Cond" panose="020B0606030402020204" pitchFamily="34"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208</TotalTime>
  <Words>656</Words>
  <Application>Microsoft Office PowerPoint</Application>
  <PresentationFormat>On-screen Show (4:3)</PresentationFormat>
  <Paragraphs>33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Times New Roman</vt:lpstr>
      <vt:lpstr>Century Gothic</vt:lpstr>
      <vt:lpstr>Franklin Gothic Medium Cond</vt:lpstr>
      <vt:lpstr>Arial</vt:lpstr>
      <vt:lpstr>Blank Presentation.pot</vt:lpstr>
      <vt:lpstr>The Tudor Monarchs</vt:lpstr>
      <vt:lpstr>Henry VII</vt:lpstr>
      <vt:lpstr>Henry VIII </vt:lpstr>
      <vt:lpstr>Edward VI </vt:lpstr>
      <vt:lpstr>Lady Jane Grey  </vt:lpstr>
      <vt:lpstr>Mary I  </vt:lpstr>
      <vt:lpstr>Elizabeth I  </vt:lpstr>
      <vt:lpstr>PowerPoint Presentation</vt:lpstr>
    </vt:vector>
  </TitlesOfParts>
  <Company>Bradford Education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Tudor Monarchs</dc:title>
  <dc:creator>Authorised User.</dc:creator>
  <cp:lastModifiedBy>Nayan GRIFFITHS</cp:lastModifiedBy>
  <cp:revision>13</cp:revision>
  <dcterms:created xsi:type="dcterms:W3CDTF">2002-02-04T13:25:07Z</dcterms:created>
  <dcterms:modified xsi:type="dcterms:W3CDTF">2023-06-06T10:54:19Z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4</vt:i4>
  </property>
  <property fmtid="{D5CDD505-2E9C-101B-9397-08002B2CF9AE}" pid="19" name="ShowNotes">
    <vt:bool>false</vt:bool>
  </property>
  <property fmtid="{D5CDD505-2E9C-101B-9397-08002B2CF9AE}" pid="20" name="NavBtnPos">
    <vt:i4>2</vt:i4>
  </property>
  <property fmtid="{D5CDD505-2E9C-101B-9397-08002B2CF9AE}" pid="21" name="OutputDir">
    <vt:lpwstr>C:\Clworks\My Documents\Cool Schools\resources\tudors</vt:lpwstr>
  </property>
</Properties>
</file>